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sldIdLst>
    <p:sldId id="259" r:id="rId2"/>
  </p:sldIdLst>
  <p:sldSz cx="18013363" cy="25420638"/>
  <p:notesSz cx="6858000" cy="9144000"/>
  <p:embeddedFontLst>
    <p:embeddedFont>
      <p:font typeface="B Nazanin" panose="00000400000000000000" pitchFamily="2" charset="-78"/>
      <p:regular r:id="rId3"/>
      <p:bold r:id="rId4"/>
    </p:embeddedFont>
    <p:embeddedFont>
      <p:font typeface="B Titr" panose="00000700000000000000" pitchFamily="2" charset="-78"/>
      <p:bold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7" autoAdjust="0"/>
    <p:restoredTop sz="94660"/>
  </p:normalViewPr>
  <p:slideViewPr>
    <p:cSldViewPr snapToGrid="0">
      <p:cViewPr>
        <p:scale>
          <a:sx n="30" d="100"/>
          <a:sy n="30" d="100"/>
        </p:scale>
        <p:origin x="2602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002" y="4160278"/>
            <a:ext cx="15311359" cy="8850148"/>
          </a:xfrm>
        </p:spPr>
        <p:txBody>
          <a:bodyPr anchor="b"/>
          <a:lstStyle>
            <a:lvl1pPr algn="ctr">
              <a:defRPr sz="118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1671" y="13351721"/>
            <a:ext cx="13510022" cy="6137435"/>
          </a:xfrm>
        </p:spPr>
        <p:txBody>
          <a:bodyPr/>
          <a:lstStyle>
            <a:lvl1pPr marL="0" indent="0" algn="ctr">
              <a:buNone/>
              <a:defRPr sz="4728"/>
            </a:lvl1pPr>
            <a:lvl2pPr marL="900684" indent="0" algn="ctr">
              <a:buNone/>
              <a:defRPr sz="3940"/>
            </a:lvl2pPr>
            <a:lvl3pPr marL="1801368" indent="0" algn="ctr">
              <a:buNone/>
              <a:defRPr sz="3546"/>
            </a:lvl3pPr>
            <a:lvl4pPr marL="2702052" indent="0" algn="ctr">
              <a:buNone/>
              <a:defRPr sz="3152"/>
            </a:lvl4pPr>
            <a:lvl5pPr marL="3602736" indent="0" algn="ctr">
              <a:buNone/>
              <a:defRPr sz="3152"/>
            </a:lvl5pPr>
            <a:lvl6pPr marL="4503420" indent="0" algn="ctr">
              <a:buNone/>
              <a:defRPr sz="3152"/>
            </a:lvl6pPr>
            <a:lvl7pPr marL="5404104" indent="0" algn="ctr">
              <a:buNone/>
              <a:defRPr sz="3152"/>
            </a:lvl7pPr>
            <a:lvl8pPr marL="6304788" indent="0" algn="ctr">
              <a:buNone/>
              <a:defRPr sz="3152"/>
            </a:lvl8pPr>
            <a:lvl9pPr marL="7205472" indent="0" algn="ctr">
              <a:buNone/>
              <a:defRPr sz="31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7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90814" y="1353413"/>
            <a:ext cx="3884131" cy="21542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420" y="1353413"/>
            <a:ext cx="11427227" cy="21542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38" y="6337514"/>
            <a:ext cx="15536526" cy="10574277"/>
          </a:xfrm>
        </p:spPr>
        <p:txBody>
          <a:bodyPr anchor="b"/>
          <a:lstStyle>
            <a:lvl1pPr>
              <a:defRPr sz="118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038" y="17011828"/>
            <a:ext cx="15536526" cy="5560763"/>
          </a:xfrm>
        </p:spPr>
        <p:txBody>
          <a:bodyPr/>
          <a:lstStyle>
            <a:lvl1pPr marL="0" indent="0">
              <a:buNone/>
              <a:defRPr sz="4728">
                <a:solidFill>
                  <a:schemeClr val="tx1"/>
                </a:solidFill>
              </a:defRPr>
            </a:lvl1pPr>
            <a:lvl2pPr marL="900684" indent="0">
              <a:buNone/>
              <a:defRPr sz="3940">
                <a:solidFill>
                  <a:schemeClr val="tx1">
                    <a:tint val="75000"/>
                  </a:schemeClr>
                </a:solidFill>
              </a:defRPr>
            </a:lvl2pPr>
            <a:lvl3pPr marL="1801368" indent="0">
              <a:buNone/>
              <a:defRPr sz="3546">
                <a:solidFill>
                  <a:schemeClr val="tx1">
                    <a:tint val="75000"/>
                  </a:schemeClr>
                </a:solidFill>
              </a:defRPr>
            </a:lvl3pPr>
            <a:lvl4pPr marL="2702052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4pPr>
            <a:lvl5pPr marL="3602736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5pPr>
            <a:lvl6pPr marL="4503420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6pPr>
            <a:lvl7pPr marL="5404104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7pPr>
            <a:lvl8pPr marL="6304788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8pPr>
            <a:lvl9pPr marL="7205472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2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419" y="6767068"/>
            <a:ext cx="7655679" cy="16129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9265" y="6767068"/>
            <a:ext cx="7655679" cy="16129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353419"/>
            <a:ext cx="15536526" cy="49134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767" y="6231589"/>
            <a:ext cx="7620496" cy="3054005"/>
          </a:xfrm>
        </p:spPr>
        <p:txBody>
          <a:bodyPr anchor="b"/>
          <a:lstStyle>
            <a:lvl1pPr marL="0" indent="0">
              <a:buNone/>
              <a:defRPr sz="4728" b="1"/>
            </a:lvl1pPr>
            <a:lvl2pPr marL="900684" indent="0">
              <a:buNone/>
              <a:defRPr sz="3940" b="1"/>
            </a:lvl2pPr>
            <a:lvl3pPr marL="1801368" indent="0">
              <a:buNone/>
              <a:defRPr sz="3546" b="1"/>
            </a:lvl3pPr>
            <a:lvl4pPr marL="2702052" indent="0">
              <a:buNone/>
              <a:defRPr sz="3152" b="1"/>
            </a:lvl4pPr>
            <a:lvl5pPr marL="3602736" indent="0">
              <a:buNone/>
              <a:defRPr sz="3152" b="1"/>
            </a:lvl5pPr>
            <a:lvl6pPr marL="4503420" indent="0">
              <a:buNone/>
              <a:defRPr sz="3152" b="1"/>
            </a:lvl6pPr>
            <a:lvl7pPr marL="5404104" indent="0">
              <a:buNone/>
              <a:defRPr sz="3152" b="1"/>
            </a:lvl7pPr>
            <a:lvl8pPr marL="6304788" indent="0">
              <a:buNone/>
              <a:defRPr sz="3152" b="1"/>
            </a:lvl8pPr>
            <a:lvl9pPr marL="7205472" indent="0">
              <a:buNone/>
              <a:defRPr sz="31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767" y="9285594"/>
            <a:ext cx="7620496" cy="13657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9266" y="6231589"/>
            <a:ext cx="7658026" cy="3054005"/>
          </a:xfrm>
        </p:spPr>
        <p:txBody>
          <a:bodyPr anchor="b"/>
          <a:lstStyle>
            <a:lvl1pPr marL="0" indent="0">
              <a:buNone/>
              <a:defRPr sz="4728" b="1"/>
            </a:lvl1pPr>
            <a:lvl2pPr marL="900684" indent="0">
              <a:buNone/>
              <a:defRPr sz="3940" b="1"/>
            </a:lvl2pPr>
            <a:lvl3pPr marL="1801368" indent="0">
              <a:buNone/>
              <a:defRPr sz="3546" b="1"/>
            </a:lvl3pPr>
            <a:lvl4pPr marL="2702052" indent="0">
              <a:buNone/>
              <a:defRPr sz="3152" b="1"/>
            </a:lvl4pPr>
            <a:lvl5pPr marL="3602736" indent="0">
              <a:buNone/>
              <a:defRPr sz="3152" b="1"/>
            </a:lvl5pPr>
            <a:lvl6pPr marL="4503420" indent="0">
              <a:buNone/>
              <a:defRPr sz="3152" b="1"/>
            </a:lvl6pPr>
            <a:lvl7pPr marL="5404104" indent="0">
              <a:buNone/>
              <a:defRPr sz="3152" b="1"/>
            </a:lvl7pPr>
            <a:lvl8pPr marL="6304788" indent="0">
              <a:buNone/>
              <a:defRPr sz="3152" b="1"/>
            </a:lvl8pPr>
            <a:lvl9pPr marL="7205472" indent="0">
              <a:buNone/>
              <a:defRPr sz="31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9266" y="9285594"/>
            <a:ext cx="7658026" cy="13657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1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694709"/>
            <a:ext cx="5809778" cy="5931482"/>
          </a:xfrm>
        </p:spPr>
        <p:txBody>
          <a:bodyPr anchor="b"/>
          <a:lstStyle>
            <a:lvl1pPr>
              <a:defRPr sz="6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026" y="3660107"/>
            <a:ext cx="9119265" cy="18065129"/>
          </a:xfrm>
        </p:spPr>
        <p:txBody>
          <a:bodyPr/>
          <a:lstStyle>
            <a:lvl1pPr>
              <a:defRPr sz="6304"/>
            </a:lvl1pPr>
            <a:lvl2pPr>
              <a:defRPr sz="5516"/>
            </a:lvl2pPr>
            <a:lvl3pPr>
              <a:defRPr sz="4728"/>
            </a:lvl3pPr>
            <a:lvl4pPr>
              <a:defRPr sz="3940"/>
            </a:lvl4pPr>
            <a:lvl5pPr>
              <a:defRPr sz="3940"/>
            </a:lvl5pPr>
            <a:lvl6pPr>
              <a:defRPr sz="3940"/>
            </a:lvl6pPr>
            <a:lvl7pPr>
              <a:defRPr sz="3940"/>
            </a:lvl7pPr>
            <a:lvl8pPr>
              <a:defRPr sz="3940"/>
            </a:lvl8pPr>
            <a:lvl9pPr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765" y="7626191"/>
            <a:ext cx="5809778" cy="14128463"/>
          </a:xfrm>
        </p:spPr>
        <p:txBody>
          <a:bodyPr/>
          <a:lstStyle>
            <a:lvl1pPr marL="0" indent="0">
              <a:buNone/>
              <a:defRPr sz="3152"/>
            </a:lvl1pPr>
            <a:lvl2pPr marL="900684" indent="0">
              <a:buNone/>
              <a:defRPr sz="2758"/>
            </a:lvl2pPr>
            <a:lvl3pPr marL="1801368" indent="0">
              <a:buNone/>
              <a:defRPr sz="2364"/>
            </a:lvl3pPr>
            <a:lvl4pPr marL="2702052" indent="0">
              <a:buNone/>
              <a:defRPr sz="1970"/>
            </a:lvl4pPr>
            <a:lvl5pPr marL="3602736" indent="0">
              <a:buNone/>
              <a:defRPr sz="1970"/>
            </a:lvl5pPr>
            <a:lvl6pPr marL="4503420" indent="0">
              <a:buNone/>
              <a:defRPr sz="1970"/>
            </a:lvl6pPr>
            <a:lvl7pPr marL="5404104" indent="0">
              <a:buNone/>
              <a:defRPr sz="1970"/>
            </a:lvl7pPr>
            <a:lvl8pPr marL="6304788" indent="0">
              <a:buNone/>
              <a:defRPr sz="1970"/>
            </a:lvl8pPr>
            <a:lvl9pPr marL="7205472" indent="0">
              <a:buNone/>
              <a:defRPr sz="19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0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694709"/>
            <a:ext cx="5809778" cy="5931482"/>
          </a:xfrm>
        </p:spPr>
        <p:txBody>
          <a:bodyPr anchor="b"/>
          <a:lstStyle>
            <a:lvl1pPr>
              <a:defRPr sz="6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8026" y="3660107"/>
            <a:ext cx="9119265" cy="18065129"/>
          </a:xfrm>
        </p:spPr>
        <p:txBody>
          <a:bodyPr anchor="t"/>
          <a:lstStyle>
            <a:lvl1pPr marL="0" indent="0">
              <a:buNone/>
              <a:defRPr sz="6304"/>
            </a:lvl1pPr>
            <a:lvl2pPr marL="900684" indent="0">
              <a:buNone/>
              <a:defRPr sz="5516"/>
            </a:lvl2pPr>
            <a:lvl3pPr marL="1801368" indent="0">
              <a:buNone/>
              <a:defRPr sz="4728"/>
            </a:lvl3pPr>
            <a:lvl4pPr marL="2702052" indent="0">
              <a:buNone/>
              <a:defRPr sz="3940"/>
            </a:lvl4pPr>
            <a:lvl5pPr marL="3602736" indent="0">
              <a:buNone/>
              <a:defRPr sz="3940"/>
            </a:lvl5pPr>
            <a:lvl6pPr marL="4503420" indent="0">
              <a:buNone/>
              <a:defRPr sz="3940"/>
            </a:lvl6pPr>
            <a:lvl7pPr marL="5404104" indent="0">
              <a:buNone/>
              <a:defRPr sz="3940"/>
            </a:lvl7pPr>
            <a:lvl8pPr marL="6304788" indent="0">
              <a:buNone/>
              <a:defRPr sz="3940"/>
            </a:lvl8pPr>
            <a:lvl9pPr marL="7205472" indent="0">
              <a:buNone/>
              <a:defRPr sz="39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765" y="7626191"/>
            <a:ext cx="5809778" cy="14128463"/>
          </a:xfrm>
        </p:spPr>
        <p:txBody>
          <a:bodyPr/>
          <a:lstStyle>
            <a:lvl1pPr marL="0" indent="0">
              <a:buNone/>
              <a:defRPr sz="3152"/>
            </a:lvl1pPr>
            <a:lvl2pPr marL="900684" indent="0">
              <a:buNone/>
              <a:defRPr sz="2758"/>
            </a:lvl2pPr>
            <a:lvl3pPr marL="1801368" indent="0">
              <a:buNone/>
              <a:defRPr sz="2364"/>
            </a:lvl3pPr>
            <a:lvl4pPr marL="2702052" indent="0">
              <a:buNone/>
              <a:defRPr sz="1970"/>
            </a:lvl4pPr>
            <a:lvl5pPr marL="3602736" indent="0">
              <a:buNone/>
              <a:defRPr sz="1970"/>
            </a:lvl5pPr>
            <a:lvl6pPr marL="4503420" indent="0">
              <a:buNone/>
              <a:defRPr sz="1970"/>
            </a:lvl6pPr>
            <a:lvl7pPr marL="5404104" indent="0">
              <a:buNone/>
              <a:defRPr sz="1970"/>
            </a:lvl7pPr>
            <a:lvl8pPr marL="6304788" indent="0">
              <a:buNone/>
              <a:defRPr sz="1970"/>
            </a:lvl8pPr>
            <a:lvl9pPr marL="7205472" indent="0">
              <a:buNone/>
              <a:defRPr sz="19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8419" y="1353419"/>
            <a:ext cx="15536526" cy="4913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419" y="6767068"/>
            <a:ext cx="15536526" cy="1612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419" y="23561171"/>
            <a:ext cx="4053007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438D-007E-4D91-83A5-A268868BE287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6927" y="23561171"/>
            <a:ext cx="6079510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21937" y="23561171"/>
            <a:ext cx="4053007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1801368" rtl="0" eaLnBrk="1" latinLnBrk="0" hangingPunct="1">
        <a:lnSpc>
          <a:spcPct val="90000"/>
        </a:lnSpc>
        <a:spcBef>
          <a:spcPct val="0"/>
        </a:spcBef>
        <a:buNone/>
        <a:defRPr sz="8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342" indent="-450342" algn="l" defTabSz="1801368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5516" kern="1200">
          <a:solidFill>
            <a:schemeClr val="tx1"/>
          </a:solidFill>
          <a:latin typeface="+mn-lt"/>
          <a:ea typeface="+mn-ea"/>
          <a:cs typeface="+mn-cs"/>
        </a:defRPr>
      </a:lvl1pPr>
      <a:lvl2pPr marL="1351026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4728" kern="1200">
          <a:solidFill>
            <a:schemeClr val="tx1"/>
          </a:solidFill>
          <a:latin typeface="+mn-lt"/>
          <a:ea typeface="+mn-ea"/>
          <a:cs typeface="+mn-cs"/>
        </a:defRPr>
      </a:lvl2pPr>
      <a:lvl3pPr marL="2251710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940" kern="1200">
          <a:solidFill>
            <a:schemeClr val="tx1"/>
          </a:solidFill>
          <a:latin typeface="+mn-lt"/>
          <a:ea typeface="+mn-ea"/>
          <a:cs typeface="+mn-cs"/>
        </a:defRPr>
      </a:lvl3pPr>
      <a:lvl4pPr marL="3152394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4pPr>
      <a:lvl5pPr marL="4053078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5pPr>
      <a:lvl6pPr marL="4953762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6pPr>
      <a:lvl7pPr marL="5854446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7pPr>
      <a:lvl8pPr marL="6755130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8pPr>
      <a:lvl9pPr marL="7655814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1pPr>
      <a:lvl2pPr marL="900684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3pPr>
      <a:lvl4pPr marL="2702052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4pPr>
      <a:lvl5pPr marL="3602736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5pPr>
      <a:lvl6pPr marL="4503420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6pPr>
      <a:lvl7pPr marL="5404104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7pPr>
      <a:lvl8pPr marL="6304788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8pPr>
      <a:lvl9pPr marL="7205472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13361" y="6398260"/>
            <a:ext cx="8493860" cy="18486119"/>
          </a:xfrm>
          <a:prstGeom prst="rect">
            <a:avLst/>
          </a:prstGeom>
          <a:noFill/>
          <a:ln w="222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98F1484-054A-2694-650B-BE7DE4F82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436" y="3441821"/>
            <a:ext cx="13454487" cy="1219200"/>
          </a:xfrm>
        </p:spPr>
        <p:txBody>
          <a:bodyPr>
            <a:noAutofit/>
          </a:bodyPr>
          <a:lstStyle/>
          <a:p>
            <a:pPr algn="ctr"/>
            <a:r>
              <a:rPr lang="fa-I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عنوان مقاله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018E4F-2181-18A9-8026-DF809FCE0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92194"/>
              </p:ext>
            </p:extLst>
          </p:nvPr>
        </p:nvGraphicFramePr>
        <p:xfrm>
          <a:off x="3824006" y="5009122"/>
          <a:ext cx="10365351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5117">
                  <a:extLst>
                    <a:ext uri="{9D8B030D-6E8A-4147-A177-3AD203B41FA5}">
                      <a16:colId xmlns:a16="http://schemas.microsoft.com/office/drawing/2014/main" val="359063976"/>
                    </a:ext>
                  </a:extLst>
                </a:gridCol>
                <a:gridCol w="3455117">
                  <a:extLst>
                    <a:ext uri="{9D8B030D-6E8A-4147-A177-3AD203B41FA5}">
                      <a16:colId xmlns:a16="http://schemas.microsoft.com/office/drawing/2014/main" val="3777073143"/>
                    </a:ext>
                  </a:extLst>
                </a:gridCol>
                <a:gridCol w="3455117">
                  <a:extLst>
                    <a:ext uri="{9D8B030D-6E8A-4147-A177-3AD203B41FA5}">
                      <a16:colId xmlns:a16="http://schemas.microsoft.com/office/drawing/2014/main" val="507288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400" b="1" kern="1200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sz="2400" b="1" kern="1200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دانشکده</a:t>
                      </a:r>
                      <a:r>
                        <a:rPr lang="fa-IR" sz="1800" b="1" cap="non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فنی و مهندسی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دانشگاه</a:t>
                      </a:r>
                      <a:r>
                        <a:rPr lang="fa-IR" sz="1800" b="1" cap="non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صنعتی بیرجند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بیرجند، ایران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400" b="1" kern="1200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نام و نام خانوادگی</a:t>
                      </a: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دانشکده</a:t>
                      </a:r>
                      <a:r>
                        <a:rPr lang="fa-IR" sz="1800" b="1" cap="non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فنی و مهندسی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دانشگاه</a:t>
                      </a:r>
                      <a:r>
                        <a:rPr lang="fa-IR" sz="1800" b="1" cap="non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صنعتی بیرجند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بیرجند، ایران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sz="5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دانشکده</a:t>
                      </a:r>
                      <a:r>
                        <a:rPr lang="fa-IR" sz="1800" b="1" cap="non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فنی و مهندسی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دانشگاه</a:t>
                      </a:r>
                      <a:r>
                        <a:rPr lang="fa-IR" sz="1800" b="1" cap="non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صنعتی بیرجند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1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بیرجند، ایران</a:t>
                      </a:r>
                      <a:endParaRPr lang="en-US" sz="1800" b="1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31639067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E941C8-19AF-5863-9B7C-DE07F659EB77}"/>
              </a:ext>
            </a:extLst>
          </p:cNvPr>
          <p:cNvSpPr txBox="1">
            <a:spLocks/>
          </p:cNvSpPr>
          <p:nvPr/>
        </p:nvSpPr>
        <p:spPr>
          <a:xfrm>
            <a:off x="9117354" y="6918950"/>
            <a:ext cx="8502564" cy="544298"/>
          </a:xfrm>
          <a:prstGeom prst="rect">
            <a:avLst/>
          </a:prstGeom>
        </p:spPr>
        <p:txBody>
          <a:bodyPr wrap="square" lIns="132357" tIns="132357" rIns="132357" bIns="132357">
            <a:spAutoFit/>
          </a:bodyPr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60316" indent="-330890">
              <a:defRPr sz="1500">
                <a:latin typeface="Trebuchet MS" pitchFamily="34" charset="0"/>
              </a:defRPr>
            </a:lvl2pPr>
            <a:lvl3pPr marL="1191206" indent="-330890">
              <a:defRPr sz="1500">
                <a:latin typeface="Trebuchet MS" pitchFamily="34" charset="0"/>
              </a:defRPr>
            </a:lvl3pPr>
            <a:lvl4pPr marL="1555185" indent="-363980">
              <a:defRPr sz="1500">
                <a:latin typeface="Trebuchet MS" pitchFamily="34" charset="0"/>
              </a:defRPr>
            </a:lvl4pPr>
            <a:lvl5pPr marL="1819898" indent="-264712">
              <a:defRPr sz="1500">
                <a:latin typeface="Trebuchet MS" pitchFamily="34" charset="0"/>
              </a:defRPr>
            </a:lvl5pPr>
          </a:lstStyle>
          <a:p>
            <a:pPr lvl="0" algn="just" rtl="1">
              <a:spcBef>
                <a:spcPct val="20000"/>
              </a:spcBef>
              <a:defRPr/>
            </a:pPr>
            <a:r>
              <a:rPr lang="fa-IR" sz="1800" dirty="0">
                <a:cs typeface="B Nazanin" panose="00000400000000000000" pitchFamily="2" charset="-78"/>
              </a:rPr>
              <a:t>چکیده مختصری از چیستی مسئله تحقیق، روش پیشنهادی و نتایج بدست با فونت</a:t>
            </a:r>
            <a:r>
              <a:rPr lang="en-US" sz="1800" dirty="0">
                <a:cs typeface="B Nazanin" panose="00000400000000000000" pitchFamily="2" charset="-78"/>
              </a:rPr>
              <a:t>B Nazanin </a:t>
            </a:r>
            <a:r>
              <a:rPr lang="fa-IR" sz="1800" dirty="0">
                <a:cs typeface="B Nazanin" panose="00000400000000000000" pitchFamily="2" charset="-78"/>
              </a:rPr>
              <a:t> و اندازه فونت 18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86D7248-AAF5-C567-B6BE-CB8B7E498DFD}"/>
              </a:ext>
            </a:extLst>
          </p:cNvPr>
          <p:cNvSpPr txBox="1">
            <a:spLocks/>
          </p:cNvSpPr>
          <p:nvPr/>
        </p:nvSpPr>
        <p:spPr>
          <a:xfrm>
            <a:off x="9124066" y="6443916"/>
            <a:ext cx="8495852" cy="537807"/>
          </a:xfrm>
          <a:prstGeom prst="rect">
            <a:avLst/>
          </a:prstGeom>
          <a:noFill/>
        </p:spPr>
        <p:txBody>
          <a:bodyPr wrap="square" lIns="52943" tIns="52943" rIns="52943" bIns="52943" anchor="ctr" anchorCtr="0">
            <a:spAutoFit/>
          </a:bodyPr>
          <a:lstStyle>
            <a:lvl1pPr marL="0" indent="0" algn="ctr">
              <a:buNone/>
              <a:defRPr sz="2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algn="ctr" defTabSz="254124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2800" noProof="0" dirty="0">
                <a:solidFill>
                  <a:srgbClr val="023361"/>
                </a:solidFill>
                <a:cs typeface="B Nazanin" panose="00000400000000000000" pitchFamily="2" charset="-78"/>
              </a:rPr>
              <a:t>چکیده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23361"/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E1F193F-3D28-26F1-C1AE-2FF922FDAB52}"/>
              </a:ext>
            </a:extLst>
          </p:cNvPr>
          <p:cNvSpPr txBox="1">
            <a:spLocks/>
          </p:cNvSpPr>
          <p:nvPr/>
        </p:nvSpPr>
        <p:spPr>
          <a:xfrm>
            <a:off x="9124067" y="10153629"/>
            <a:ext cx="8497928" cy="537807"/>
          </a:xfrm>
          <a:prstGeom prst="rect">
            <a:avLst/>
          </a:prstGeom>
          <a:noFill/>
        </p:spPr>
        <p:txBody>
          <a:bodyPr wrap="square" lIns="52943" tIns="52943" rIns="52943" bIns="52943" anchor="ctr" anchorCtr="0">
            <a:spAutoFit/>
          </a:bodyPr>
          <a:lstStyle>
            <a:lvl1pPr marL="0" indent="0" algn="ctr">
              <a:buNone/>
              <a:defRPr sz="2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algn="ctr" defTabSz="254124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2800" dirty="0">
                <a:solidFill>
                  <a:srgbClr val="023361"/>
                </a:solidFill>
                <a:cs typeface="B Nazanin" panose="00000400000000000000" pitchFamily="2" charset="-78"/>
              </a:rPr>
              <a:t>مقدمه</a:t>
            </a:r>
            <a:endParaRPr lang="en-US" sz="2800" dirty="0">
              <a:solidFill>
                <a:srgbClr val="02336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9D70CD2-DB1E-3FFA-4375-6D2076FE5578}"/>
              </a:ext>
            </a:extLst>
          </p:cNvPr>
          <p:cNvSpPr txBox="1">
            <a:spLocks/>
          </p:cNvSpPr>
          <p:nvPr/>
        </p:nvSpPr>
        <p:spPr>
          <a:xfrm>
            <a:off x="390771" y="19638610"/>
            <a:ext cx="8495743" cy="537807"/>
          </a:xfrm>
          <a:prstGeom prst="rect">
            <a:avLst/>
          </a:prstGeom>
          <a:noFill/>
        </p:spPr>
        <p:txBody>
          <a:bodyPr wrap="square" lIns="52943" tIns="52943" rIns="52943" bIns="52943" anchor="ctr" anchorCtr="0">
            <a:spAutoFit/>
          </a:bodyPr>
          <a:lstStyle>
            <a:lvl1pPr marL="0" indent="0" algn="ctr">
              <a:buNone/>
              <a:defRPr sz="2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defTabSz="2541240" rtl="1">
              <a:spcBef>
                <a:spcPct val="20000"/>
              </a:spcBef>
              <a:defRPr/>
            </a:pPr>
            <a:r>
              <a:rPr lang="fa-IR" sz="2800" dirty="0">
                <a:solidFill>
                  <a:srgbClr val="023361"/>
                </a:solidFill>
                <a:cs typeface="B Nazanin" panose="00000400000000000000" pitchFamily="2" charset="-78"/>
              </a:rPr>
              <a:t>جمع‌بندی و نتیجه‌گیری</a:t>
            </a:r>
            <a:endParaRPr lang="en-US" sz="2800" dirty="0">
              <a:solidFill>
                <a:srgbClr val="02336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EE8259-F7E6-305D-CBA0-4DAD98DC5FD5}"/>
              </a:ext>
            </a:extLst>
          </p:cNvPr>
          <p:cNvSpPr txBox="1">
            <a:spLocks/>
          </p:cNvSpPr>
          <p:nvPr/>
        </p:nvSpPr>
        <p:spPr>
          <a:xfrm>
            <a:off x="379626" y="20163717"/>
            <a:ext cx="8495743" cy="544298"/>
          </a:xfrm>
          <a:prstGeom prst="rect">
            <a:avLst/>
          </a:prstGeom>
        </p:spPr>
        <p:txBody>
          <a:bodyPr wrap="square" lIns="132357" tIns="132357" rIns="132357" bIns="132357">
            <a:spAutoFit/>
          </a:bodyPr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60316" indent="-330890">
              <a:defRPr sz="1500">
                <a:latin typeface="Trebuchet MS" pitchFamily="34" charset="0"/>
              </a:defRPr>
            </a:lvl2pPr>
            <a:lvl3pPr marL="1191206" indent="-330890">
              <a:defRPr sz="1500">
                <a:latin typeface="Trebuchet MS" pitchFamily="34" charset="0"/>
              </a:defRPr>
            </a:lvl3pPr>
            <a:lvl4pPr marL="1555185" indent="-363980">
              <a:defRPr sz="1500">
                <a:latin typeface="Trebuchet MS" pitchFamily="34" charset="0"/>
              </a:defRPr>
            </a:lvl4pPr>
            <a:lvl5pPr marL="1819898" indent="-264712">
              <a:defRPr sz="1500">
                <a:latin typeface="Trebuchet MS" pitchFamily="34" charset="0"/>
              </a:defRPr>
            </a:lvl5pPr>
          </a:lstStyle>
          <a:p>
            <a:pPr lvl="0" algn="just" rtl="1">
              <a:spcBef>
                <a:spcPct val="20000"/>
              </a:spcBef>
              <a:defRPr/>
            </a:pPr>
            <a:r>
              <a:rPr lang="fa-IR" sz="1800" dirty="0">
                <a:cs typeface="B Nazanin" panose="00000400000000000000" pitchFamily="2" charset="-78"/>
              </a:rPr>
              <a:t>مختصری از جمع‌بندی و دستاوردهای مقاله با فونت </a:t>
            </a:r>
            <a:r>
              <a:rPr lang="en-US" sz="1800" dirty="0">
                <a:cs typeface="B Nazanin" panose="00000400000000000000" pitchFamily="2" charset="-78"/>
              </a:rPr>
              <a:t>B Nazanin </a:t>
            </a:r>
            <a:r>
              <a:rPr lang="fa-IR" sz="1800" dirty="0">
                <a:cs typeface="B Nazanin" panose="00000400000000000000" pitchFamily="2" charset="-78"/>
              </a:rPr>
              <a:t> و اندازه فونت  18 بیان شود.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8D00E26-3439-2902-C78F-455EB8965979}"/>
              </a:ext>
            </a:extLst>
          </p:cNvPr>
          <p:cNvSpPr txBox="1">
            <a:spLocks/>
          </p:cNvSpPr>
          <p:nvPr/>
        </p:nvSpPr>
        <p:spPr>
          <a:xfrm>
            <a:off x="9124066" y="10647854"/>
            <a:ext cx="8497927" cy="1375295"/>
          </a:xfrm>
          <a:prstGeom prst="rect">
            <a:avLst/>
          </a:prstGeom>
        </p:spPr>
        <p:txBody>
          <a:bodyPr wrap="square" lIns="132357" tIns="132357" rIns="132357" bIns="132357">
            <a:spAutoFit/>
          </a:bodyPr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60316" indent="-330890">
              <a:defRPr sz="1500">
                <a:latin typeface="Trebuchet MS" pitchFamily="34" charset="0"/>
              </a:defRPr>
            </a:lvl2pPr>
            <a:lvl3pPr marL="1191206" indent="-330890">
              <a:defRPr sz="1500">
                <a:latin typeface="Trebuchet MS" pitchFamily="34" charset="0"/>
              </a:defRPr>
            </a:lvl3pPr>
            <a:lvl4pPr marL="1555185" indent="-363980">
              <a:defRPr sz="1500">
                <a:latin typeface="Trebuchet MS" pitchFamily="34" charset="0"/>
              </a:defRPr>
            </a:lvl4pPr>
            <a:lvl5pPr marL="1819898" indent="-264712">
              <a:defRPr sz="1500">
                <a:latin typeface="Trebuchet MS" pitchFamily="34" charset="0"/>
              </a:defRPr>
            </a:lvl5pPr>
          </a:lstStyle>
          <a:p>
            <a:pPr lvl="0" algn="just" rtl="1">
              <a:spcBef>
                <a:spcPct val="20000"/>
              </a:spcBef>
              <a:defRPr/>
            </a:pPr>
            <a:r>
              <a:rPr lang="fa-IR" sz="1800" dirty="0">
                <a:cs typeface="B Nazanin" panose="00000400000000000000" pitchFamily="2" charset="-78"/>
              </a:rPr>
              <a:t>مختصری از مقدمه مقاله شامل لزوم و اهمیت مسئله تحقیق، بررسی تحقیقات انجام شده برای مسئله تحقیق و چالش تحقیقاتی که در این مقاله برای رفع آن پیشنهادات ارائه شده است با فونت </a:t>
            </a:r>
            <a:r>
              <a:rPr lang="en-US" sz="1800" dirty="0">
                <a:cs typeface="B Nazanin" panose="00000400000000000000" pitchFamily="2" charset="-78"/>
              </a:rPr>
              <a:t>B Nazanin </a:t>
            </a:r>
            <a:r>
              <a:rPr lang="fa-IR" sz="1800" dirty="0">
                <a:cs typeface="B Nazanin" panose="00000400000000000000" pitchFamily="2" charset="-78"/>
              </a:rPr>
              <a:t> و اندازه فونت  18 درج گردد. تقسیم بندی بخش‌های مختلف پوستر براساس نوع ساختار مقاله (دارای شبیه‌سازی، مطالعات میدانی یا تحقیقاتی، ایده پردازی) می‌تواند تغییر نماید.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70197CB-7E84-CBF6-1AAD-E3CF2D40BFA8}"/>
              </a:ext>
            </a:extLst>
          </p:cNvPr>
          <p:cNvSpPr txBox="1">
            <a:spLocks/>
          </p:cNvSpPr>
          <p:nvPr/>
        </p:nvSpPr>
        <p:spPr>
          <a:xfrm>
            <a:off x="412562" y="13846293"/>
            <a:ext cx="8497928" cy="537807"/>
          </a:xfrm>
          <a:prstGeom prst="rect">
            <a:avLst/>
          </a:prstGeom>
          <a:noFill/>
        </p:spPr>
        <p:txBody>
          <a:bodyPr wrap="square" lIns="52943" tIns="52943" rIns="52943" bIns="52943" anchor="ctr" anchorCtr="0">
            <a:spAutoFit/>
          </a:bodyPr>
          <a:lstStyle>
            <a:lvl1pPr marL="0" marR="0" indent="0" algn="ctr" defTabSz="25412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R="0" lvl="0" rt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a-IR" sz="2800" dirty="0">
                <a:solidFill>
                  <a:srgbClr val="023361"/>
                </a:solidFill>
                <a:cs typeface="B Nazanin" panose="00000400000000000000" pitchFamily="2" charset="-78"/>
              </a:rPr>
              <a:t>نتایج و تحلیل داده‌ها</a:t>
            </a:r>
            <a:endParaRPr lang="en-US" sz="2800" dirty="0">
              <a:solidFill>
                <a:srgbClr val="02336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488B75C-B2C2-1D07-AECF-3A757125511F}"/>
              </a:ext>
            </a:extLst>
          </p:cNvPr>
          <p:cNvSpPr txBox="1">
            <a:spLocks/>
          </p:cNvSpPr>
          <p:nvPr/>
        </p:nvSpPr>
        <p:spPr>
          <a:xfrm>
            <a:off x="399862" y="6414446"/>
            <a:ext cx="8497928" cy="537807"/>
          </a:xfrm>
          <a:prstGeom prst="rect">
            <a:avLst/>
          </a:prstGeom>
          <a:noFill/>
        </p:spPr>
        <p:txBody>
          <a:bodyPr wrap="square" lIns="52943" tIns="52943" rIns="52943" bIns="52943" anchor="ctr" anchorCtr="0">
            <a:spAutoFit/>
          </a:bodyPr>
          <a:lstStyle>
            <a:lvl1pPr marL="0" indent="0" algn="ctr">
              <a:buNone/>
              <a:defRPr sz="2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defTabSz="2541240" rtl="1">
              <a:spcBef>
                <a:spcPct val="20000"/>
              </a:spcBef>
              <a:defRPr/>
            </a:pPr>
            <a:r>
              <a:rPr lang="fa-IR" sz="2800" dirty="0">
                <a:solidFill>
                  <a:srgbClr val="023361"/>
                </a:solidFill>
                <a:cs typeface="B Nazanin" panose="00000400000000000000" pitchFamily="2" charset="-78"/>
              </a:rPr>
              <a:t>روش حل (رویکرد پیشنهادی)</a:t>
            </a:r>
            <a:endParaRPr lang="en-US" sz="2800" dirty="0">
              <a:solidFill>
                <a:srgbClr val="02336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3D332D7-02A3-E1F8-64EA-0576BF7C8748}"/>
              </a:ext>
            </a:extLst>
          </p:cNvPr>
          <p:cNvSpPr txBox="1">
            <a:spLocks/>
          </p:cNvSpPr>
          <p:nvPr/>
        </p:nvSpPr>
        <p:spPr>
          <a:xfrm>
            <a:off x="9124069" y="18384566"/>
            <a:ext cx="8497927" cy="1005963"/>
          </a:xfrm>
          <a:prstGeom prst="rect">
            <a:avLst/>
          </a:prstGeom>
        </p:spPr>
        <p:txBody>
          <a:bodyPr wrap="square" lIns="132357" tIns="132357" rIns="132357" bIns="132357">
            <a:spAutoFit/>
          </a:bodyPr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60316" indent="-330890">
              <a:defRPr sz="1500">
                <a:latin typeface="Trebuchet MS" pitchFamily="34" charset="0"/>
              </a:defRPr>
            </a:lvl2pPr>
            <a:lvl3pPr marL="1191206" indent="-330890">
              <a:defRPr sz="1500">
                <a:latin typeface="Trebuchet MS" pitchFamily="34" charset="0"/>
              </a:defRPr>
            </a:lvl3pPr>
            <a:lvl4pPr marL="1555185" indent="-363980">
              <a:defRPr sz="1500">
                <a:latin typeface="Trebuchet MS" pitchFamily="34" charset="0"/>
              </a:defRPr>
            </a:lvl4pPr>
            <a:lvl5pPr marL="1819898" indent="-264712">
              <a:defRPr sz="1500">
                <a:latin typeface="Trebuchet MS" pitchFamily="34" charset="0"/>
              </a:defRPr>
            </a:lvl5pPr>
          </a:lstStyle>
          <a:p>
            <a:pPr lvl="0" algn="just" rtl="1">
              <a:spcBef>
                <a:spcPct val="20000"/>
              </a:spcBef>
              <a:defRPr/>
            </a:pPr>
            <a:r>
              <a:rPr lang="fa-IR" sz="1600" dirty="0">
                <a:cs typeface="B Nazanin" panose="00000400000000000000" pitchFamily="2" charset="-78"/>
              </a:rPr>
              <a:t>مختصری از چیستی و جزئیات مسئله تحقیق شامل متغیرها و حوزه تعریف آنها، پارامترها، محدودیت‌ها و ساختارهای حاکم بر مسئله، تابع/توابع ارزیابی به گونه‌یی که خواننده به یک شناخت اولیه از مسئله تحقیق برسد با فونت </a:t>
            </a:r>
            <a:r>
              <a:rPr lang="en-US" sz="1600" dirty="0">
                <a:cs typeface="B Nazanin" panose="00000400000000000000" pitchFamily="2" charset="-78"/>
              </a:rPr>
              <a:t>B Nazanin </a:t>
            </a:r>
            <a:r>
              <a:rPr lang="fa-IR" sz="1600" dirty="0">
                <a:cs typeface="B Nazanin" panose="00000400000000000000" pitchFamily="2" charset="-78"/>
              </a:rPr>
              <a:t> و اندازه فونت 18 درج گردد.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A2D771B-CC9F-745E-955A-E959BEF59F5A}"/>
              </a:ext>
            </a:extLst>
          </p:cNvPr>
          <p:cNvSpPr txBox="1">
            <a:spLocks/>
          </p:cNvSpPr>
          <p:nvPr/>
        </p:nvSpPr>
        <p:spPr>
          <a:xfrm>
            <a:off x="418810" y="14364518"/>
            <a:ext cx="8458743" cy="1098296"/>
          </a:xfrm>
          <a:prstGeom prst="rect">
            <a:avLst/>
          </a:prstGeom>
        </p:spPr>
        <p:txBody>
          <a:bodyPr wrap="square" lIns="132357" tIns="132357" rIns="132357" bIns="132357">
            <a:spAutoFit/>
          </a:bodyPr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60316" indent="-330890">
              <a:defRPr sz="1500">
                <a:latin typeface="Trebuchet MS" pitchFamily="34" charset="0"/>
              </a:defRPr>
            </a:lvl2pPr>
            <a:lvl3pPr marL="1191206" indent="-330890">
              <a:defRPr sz="1500">
                <a:latin typeface="Trebuchet MS" pitchFamily="34" charset="0"/>
              </a:defRPr>
            </a:lvl3pPr>
            <a:lvl4pPr marL="1555185" indent="-363980">
              <a:defRPr sz="1500">
                <a:latin typeface="Trebuchet MS" pitchFamily="34" charset="0"/>
              </a:defRPr>
            </a:lvl4pPr>
            <a:lvl5pPr marL="1819898" indent="-264712">
              <a:defRPr sz="1500">
                <a:latin typeface="Trebuchet MS" pitchFamily="34" charset="0"/>
              </a:defRPr>
            </a:lvl5pPr>
          </a:lstStyle>
          <a:p>
            <a:pPr lvl="0" algn="just" rtl="1">
              <a:spcBef>
                <a:spcPct val="20000"/>
              </a:spcBef>
              <a:defRPr/>
            </a:pPr>
            <a:r>
              <a:rPr lang="fa-IR" sz="1800" dirty="0">
                <a:cs typeface="B Nazanin" panose="00000400000000000000" pitchFamily="2" charset="-78"/>
              </a:rPr>
              <a:t>مختصری جزئیات پیاده‌سازی، نام و ساختار داده‌های مورد استفاده، جداول و نمودارهای نتایج بدست آمده و جداول یا نمودارهای مقایسه نتایج بدست آمده با تحقیقات مشابه را با فونت </a:t>
            </a:r>
            <a:r>
              <a:rPr lang="en-US" sz="1800" dirty="0">
                <a:cs typeface="B Nazanin" panose="00000400000000000000" pitchFamily="2" charset="-78"/>
              </a:rPr>
              <a:t>B Nazanin </a:t>
            </a:r>
            <a:r>
              <a:rPr lang="fa-IR" sz="1800" dirty="0">
                <a:cs typeface="B Nazanin" panose="00000400000000000000" pitchFamily="2" charset="-78"/>
              </a:rPr>
              <a:t> و اندازه فونت  18 در این قسمت درج گردد.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AAF9038-8BFC-56FB-B7CB-05379C14109F}"/>
              </a:ext>
            </a:extLst>
          </p:cNvPr>
          <p:cNvSpPr txBox="1">
            <a:spLocks/>
          </p:cNvSpPr>
          <p:nvPr/>
        </p:nvSpPr>
        <p:spPr>
          <a:xfrm>
            <a:off x="9108081" y="17868251"/>
            <a:ext cx="8497928" cy="537807"/>
          </a:xfrm>
          <a:prstGeom prst="rect">
            <a:avLst/>
          </a:prstGeom>
          <a:noFill/>
        </p:spPr>
        <p:txBody>
          <a:bodyPr wrap="square" lIns="52943" tIns="52943" rIns="52943" bIns="52943" anchor="ctr" anchorCtr="0">
            <a:spAutoFit/>
          </a:bodyPr>
          <a:lstStyle>
            <a:lvl1pPr marL="0" indent="0" algn="ctr">
              <a:buNone/>
              <a:defRPr sz="2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defTabSz="2541240" rtl="1">
              <a:spcBef>
                <a:spcPct val="20000"/>
              </a:spcBef>
              <a:defRPr/>
            </a:pPr>
            <a:r>
              <a:rPr lang="fa-IR" sz="2800" dirty="0">
                <a:solidFill>
                  <a:srgbClr val="023361"/>
                </a:solidFill>
                <a:cs typeface="B Nazanin" panose="00000400000000000000" pitchFamily="2" charset="-78"/>
              </a:rPr>
              <a:t>مسئله تحقیق</a:t>
            </a:r>
            <a:endParaRPr lang="en-US" sz="2800" dirty="0">
              <a:solidFill>
                <a:srgbClr val="02336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8A8B145-9F0B-86B8-B14B-F3D9C57FB91F}"/>
              </a:ext>
            </a:extLst>
          </p:cNvPr>
          <p:cNvSpPr txBox="1">
            <a:spLocks/>
          </p:cNvSpPr>
          <p:nvPr/>
        </p:nvSpPr>
        <p:spPr>
          <a:xfrm>
            <a:off x="418810" y="22770026"/>
            <a:ext cx="8497927" cy="956719"/>
          </a:xfrm>
          <a:prstGeom prst="rect">
            <a:avLst/>
          </a:prstGeom>
        </p:spPr>
        <p:txBody>
          <a:bodyPr wrap="square" lIns="132357" tIns="132357" rIns="132357" bIns="132357">
            <a:spAutoFit/>
          </a:bodyPr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60316" indent="-330890">
              <a:defRPr sz="1500">
                <a:latin typeface="Trebuchet MS" pitchFamily="34" charset="0"/>
              </a:defRPr>
            </a:lvl2pPr>
            <a:lvl3pPr marL="1191206" indent="-330890">
              <a:defRPr sz="1500">
                <a:latin typeface="Trebuchet MS" pitchFamily="34" charset="0"/>
              </a:defRPr>
            </a:lvl3pPr>
            <a:lvl4pPr marL="1555185" indent="-363980">
              <a:defRPr sz="1500">
                <a:latin typeface="Trebuchet MS" pitchFamily="34" charset="0"/>
              </a:defRPr>
            </a:lvl4pPr>
            <a:lvl5pPr marL="1819898" indent="-264712">
              <a:defRPr sz="1500">
                <a:latin typeface="Trebuchet MS" pitchFamily="34" charset="0"/>
              </a:defRPr>
            </a:lvl5pPr>
          </a:lstStyle>
          <a:p>
            <a:pPr lvl="0" algn="just" rtl="1">
              <a:spcBef>
                <a:spcPct val="20000"/>
              </a:spcBef>
              <a:defRPr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تمام یا بخشی از منابع درون مقاله در این قسمت با فونت </a:t>
            </a:r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B Nazanin 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و اندازه فونت  14 برای منابع فارسی و با فونت </a:t>
            </a:r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Times New Roman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و با اندازه فونت 12 درج گردند.</a:t>
            </a:r>
          </a:p>
          <a:p>
            <a:pPr lvl="0" algn="just" rtl="1">
              <a:spcBef>
                <a:spcPct val="20000"/>
              </a:spcBef>
              <a:defRPr/>
            </a:pP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1A679B-2B68-6503-AB0A-AC31C9A58997}"/>
              </a:ext>
            </a:extLst>
          </p:cNvPr>
          <p:cNvSpPr/>
          <p:nvPr/>
        </p:nvSpPr>
        <p:spPr>
          <a:xfrm>
            <a:off x="411321" y="6400800"/>
            <a:ext cx="8493860" cy="18486119"/>
          </a:xfrm>
          <a:prstGeom prst="rect">
            <a:avLst/>
          </a:prstGeom>
          <a:noFill/>
          <a:ln w="222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A9A8860-CF80-B2BA-2B2E-FC835F5E26E8}"/>
              </a:ext>
            </a:extLst>
          </p:cNvPr>
          <p:cNvSpPr txBox="1">
            <a:spLocks/>
          </p:cNvSpPr>
          <p:nvPr/>
        </p:nvSpPr>
        <p:spPr>
          <a:xfrm>
            <a:off x="379626" y="6927913"/>
            <a:ext cx="8497927" cy="1098296"/>
          </a:xfrm>
          <a:prstGeom prst="rect">
            <a:avLst/>
          </a:prstGeom>
        </p:spPr>
        <p:txBody>
          <a:bodyPr wrap="square" lIns="132357" tIns="132357" rIns="132357" bIns="132357">
            <a:spAutoFit/>
          </a:bodyPr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60316" indent="-330890">
              <a:defRPr sz="1500">
                <a:latin typeface="Trebuchet MS" pitchFamily="34" charset="0"/>
              </a:defRPr>
            </a:lvl2pPr>
            <a:lvl3pPr marL="1191206" indent="-330890">
              <a:defRPr sz="1500">
                <a:latin typeface="Trebuchet MS" pitchFamily="34" charset="0"/>
              </a:defRPr>
            </a:lvl3pPr>
            <a:lvl4pPr marL="1555185" indent="-363980">
              <a:defRPr sz="1500">
                <a:latin typeface="Trebuchet MS" pitchFamily="34" charset="0"/>
              </a:defRPr>
            </a:lvl4pPr>
            <a:lvl5pPr marL="1819898" indent="-264712">
              <a:defRPr sz="1500">
                <a:latin typeface="Trebuchet MS" pitchFamily="34" charset="0"/>
              </a:defRPr>
            </a:lvl5pPr>
          </a:lstStyle>
          <a:p>
            <a:pPr lvl="0" algn="just" rtl="1">
              <a:spcBef>
                <a:spcPct val="20000"/>
              </a:spcBef>
              <a:defRPr/>
            </a:pPr>
            <a:r>
              <a:rPr lang="fa-IR" sz="1800" dirty="0">
                <a:cs typeface="B Nazanin" panose="00000400000000000000" pitchFamily="2" charset="-78"/>
              </a:rPr>
              <a:t>مختصری از الگوریتم یا روش حل چالش/مسئله تحقیق با تاکید بر ابعاد نوآوری آن با فونت </a:t>
            </a:r>
            <a:r>
              <a:rPr lang="en-US" sz="1800" dirty="0">
                <a:cs typeface="B Nazanin" panose="00000400000000000000" pitchFamily="2" charset="-78"/>
              </a:rPr>
              <a:t>B Nazanin </a:t>
            </a:r>
            <a:r>
              <a:rPr lang="fa-IR" sz="1800" dirty="0">
                <a:cs typeface="B Nazanin" panose="00000400000000000000" pitchFamily="2" charset="-78"/>
              </a:rPr>
              <a:t> و اندازه فونت  18 بیان شود. ترجیحا از فلوچارت، شبه‌کد یا تصاویر برای بیان الگوریتم پیشنهادی استفاده شود تا دریافت ایده و ماهیت رفتاری الگوریتم پیشنهادی برای خواننده تسهیل شود.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933DA48-1E0D-9963-AD71-1217296B6F82}"/>
              </a:ext>
            </a:extLst>
          </p:cNvPr>
          <p:cNvSpPr txBox="1">
            <a:spLocks/>
          </p:cNvSpPr>
          <p:nvPr/>
        </p:nvSpPr>
        <p:spPr>
          <a:xfrm>
            <a:off x="401261" y="22176460"/>
            <a:ext cx="8495743" cy="537807"/>
          </a:xfrm>
          <a:prstGeom prst="rect">
            <a:avLst/>
          </a:prstGeom>
          <a:noFill/>
        </p:spPr>
        <p:txBody>
          <a:bodyPr wrap="square" lIns="52943" tIns="52943" rIns="52943" bIns="52943" anchor="ctr" anchorCtr="0">
            <a:spAutoFit/>
          </a:bodyPr>
          <a:lstStyle>
            <a:lvl1pPr marL="0" indent="0" algn="ctr">
              <a:buNone/>
              <a:defRPr sz="2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defTabSz="2541240" rtl="1">
              <a:spcBef>
                <a:spcPct val="20000"/>
              </a:spcBef>
              <a:defRPr/>
            </a:pPr>
            <a:r>
              <a:rPr lang="fa-IR" sz="2800" dirty="0">
                <a:solidFill>
                  <a:srgbClr val="023361"/>
                </a:solidFill>
                <a:cs typeface="B Nazanin" panose="00000400000000000000" pitchFamily="2" charset="-78"/>
              </a:rPr>
              <a:t>مراجع</a:t>
            </a:r>
            <a:endParaRPr lang="en-US" sz="2800" dirty="0">
              <a:solidFill>
                <a:srgbClr val="02336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71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3435</TotalTime>
  <Words>348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B Titr</vt:lpstr>
      <vt:lpstr>Calibri Light</vt:lpstr>
      <vt:lpstr>Times New Roman</vt:lpstr>
      <vt:lpstr>B Nazanin</vt:lpstr>
      <vt:lpstr>Office Theme</vt:lpstr>
      <vt:lpstr>عنوان مقاله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mmd</dc:creator>
  <cp:lastModifiedBy>M. Abdolrazzagh-Nezhad</cp:lastModifiedBy>
  <cp:revision>46</cp:revision>
  <dcterms:created xsi:type="dcterms:W3CDTF">2021-07-19T08:35:11Z</dcterms:created>
  <dcterms:modified xsi:type="dcterms:W3CDTF">2024-07-16T15:41:58Z</dcterms:modified>
</cp:coreProperties>
</file>